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B646A-325E-4E99-832F-333030F4EF0A}" type="datetimeFigureOut">
              <a:rPr lang="ru-RU" smtClean="0"/>
              <a:t>28.05.2025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FE9B1-FF8A-4265-ABCB-AC30D41765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9923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B646A-325E-4E99-832F-333030F4EF0A}" type="datetimeFigureOut">
              <a:rPr lang="ru-RU" smtClean="0"/>
              <a:t>28.05.2025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FE9B1-FF8A-4265-ABCB-AC30D41765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0951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B646A-325E-4E99-832F-333030F4EF0A}" type="datetimeFigureOut">
              <a:rPr lang="ru-RU" smtClean="0"/>
              <a:t>28.05.2025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FE9B1-FF8A-4265-ABCB-AC30D41765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195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B646A-325E-4E99-832F-333030F4EF0A}" type="datetimeFigureOut">
              <a:rPr lang="ru-RU" smtClean="0"/>
              <a:t>28.05.2025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FE9B1-FF8A-4265-ABCB-AC30D41765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1800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B646A-325E-4E99-832F-333030F4EF0A}" type="datetimeFigureOut">
              <a:rPr lang="ru-RU" smtClean="0"/>
              <a:t>28.05.2025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FE9B1-FF8A-4265-ABCB-AC30D41765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6201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B646A-325E-4E99-832F-333030F4EF0A}" type="datetimeFigureOut">
              <a:rPr lang="ru-RU" smtClean="0"/>
              <a:t>28.05.2025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FE9B1-FF8A-4265-ABCB-AC30D41765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4788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B646A-325E-4E99-832F-333030F4EF0A}" type="datetimeFigureOut">
              <a:rPr lang="ru-RU" smtClean="0"/>
              <a:t>28.05.2025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FE9B1-FF8A-4265-ABCB-AC30D41765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959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B646A-325E-4E99-832F-333030F4EF0A}" type="datetimeFigureOut">
              <a:rPr lang="ru-RU" smtClean="0"/>
              <a:t>28.05.2025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FE9B1-FF8A-4265-ABCB-AC30D41765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7944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B646A-325E-4E99-832F-333030F4EF0A}" type="datetimeFigureOut">
              <a:rPr lang="ru-RU" smtClean="0"/>
              <a:t>28.05.2025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FE9B1-FF8A-4265-ABCB-AC30D41765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958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B646A-325E-4E99-832F-333030F4EF0A}" type="datetimeFigureOut">
              <a:rPr lang="ru-RU" smtClean="0"/>
              <a:t>28.05.2025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FE9B1-FF8A-4265-ABCB-AC30D41765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1996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B646A-325E-4E99-832F-333030F4EF0A}" type="datetimeFigureOut">
              <a:rPr lang="ru-RU" smtClean="0"/>
              <a:t>28.05.2025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FE9B1-FF8A-4265-ABCB-AC30D41765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4663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B646A-325E-4E99-832F-333030F4EF0A}" type="datetimeFigureOut">
              <a:rPr lang="ru-RU" smtClean="0"/>
              <a:t>28.05.2025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CFE9B1-FF8A-4265-ABCB-AC30D41765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13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19793" y="1269271"/>
            <a:ext cx="6012180" cy="558482"/>
          </a:xfr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КОНТАКТЫ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3442906" y="2625980"/>
            <a:ext cx="4965954" cy="799274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Приемная </a:t>
            </a:r>
          </a:p>
          <a:p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83823543887</a:t>
            </a:r>
          </a:p>
          <a:p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3786759" y="4223481"/>
            <a:ext cx="4278249" cy="799274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Методический отдел </a:t>
            </a:r>
          </a:p>
          <a:p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83823545236</a:t>
            </a:r>
          </a:p>
          <a:p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854997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6</Words>
  <Application>Microsoft Office PowerPoint</Application>
  <PresentationFormat>Широкоэкранный</PresentationFormat>
  <Paragraphs>5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мы</dc:creator>
  <cp:lastModifiedBy>мы</cp:lastModifiedBy>
  <cp:revision>3</cp:revision>
  <dcterms:created xsi:type="dcterms:W3CDTF">2025-04-09T03:15:06Z</dcterms:created>
  <dcterms:modified xsi:type="dcterms:W3CDTF">2025-05-28T07:09:11Z</dcterms:modified>
</cp:coreProperties>
</file>